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notesMasterIdLst>
    <p:notesMasterId r:id="rId2"/>
  </p:notesMasterIdLst>
  <p:sldIdLst>
    <p:sldId id="271" r:id="rId3"/>
    <p:sldId id="272" r:id="rId4"/>
    <p:sldId id="316" r:id="rId5"/>
    <p:sldId id="351" r:id="rId6"/>
    <p:sldId id="317" r:id="rId7"/>
    <p:sldId id="417" r:id="rId8"/>
    <p:sldId id="320" r:id="rId9"/>
    <p:sldId id="306" r:id="rId10"/>
    <p:sldId id="289" r:id="rId11"/>
    <p:sldId id="273" r:id="rId12"/>
    <p:sldId id="311" r:id="rId13"/>
    <p:sldId id="309" r:id="rId14"/>
    <p:sldId id="318" r:id="rId15"/>
    <p:sldId id="319" r:id="rId16"/>
    <p:sldId id="293" r:id="rId17"/>
    <p:sldId id="295" r:id="rId18"/>
    <p:sldId id="352" r:id="rId19"/>
    <p:sldId id="304" r:id="rId20"/>
    <p:sldId id="290" r:id="rId21"/>
    <p:sldId id="303" r:id="rId22"/>
    <p:sldId id="297" r:id="rId23"/>
    <p:sldId id="305" r:id="rId24"/>
    <p:sldId id="296" r:id="rId25"/>
    <p:sldId id="418" r:id="rId26"/>
    <p:sldId id="307" r:id="rId27"/>
    <p:sldId id="419" r:id="rId28"/>
    <p:sldId id="302" r:id="rId29"/>
    <p:sldId id="420" r:id="rId30"/>
    <p:sldId id="324" r:id="rId31"/>
    <p:sldId id="328" r:id="rId32"/>
    <p:sldId id="331" r:id="rId33"/>
    <p:sldId id="436" r:id="rId34"/>
    <p:sldId id="437" r:id="rId35"/>
    <p:sldId id="421" r:id="rId36"/>
    <p:sldId id="301" r:id="rId37"/>
    <p:sldId id="278" r:id="rId38"/>
    <p:sldId id="281" r:id="rId39"/>
    <p:sldId id="438" r:id="rId40"/>
    <p:sldId id="422" r:id="rId41"/>
    <p:sldId id="323" r:id="rId42"/>
    <p:sldId id="326" r:id="rId43"/>
    <p:sldId id="325" r:id="rId44"/>
    <p:sldId id="329" r:id="rId45"/>
    <p:sldId id="284" r:id="rId46"/>
    <p:sldId id="439" r:id="rId47"/>
    <p:sldId id="440" r:id="rId48"/>
    <p:sldId id="435" r:id="rId49"/>
    <p:sldId id="441" r:id="rId50"/>
    <p:sldId id="344" r:id="rId51"/>
    <p:sldId id="444" r:id="rId52"/>
    <p:sldId id="445" r:id="rId53"/>
    <p:sldId id="345" r:id="rId54"/>
    <p:sldId id="347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442" r:id="rId63"/>
    <p:sldId id="379" r:id="rId64"/>
    <p:sldId id="377" r:id="rId65"/>
    <p:sldId id="378" r:id="rId66"/>
    <p:sldId id="383" r:id="rId67"/>
    <p:sldId id="384" r:id="rId68"/>
    <p:sldId id="385" r:id="rId69"/>
    <p:sldId id="386" r:id="rId70"/>
    <p:sldId id="387" r:id="rId71"/>
    <p:sldId id="389" r:id="rId72"/>
    <p:sldId id="390" r:id="rId73"/>
    <p:sldId id="392" r:id="rId74"/>
    <p:sldId id="393" r:id="rId75"/>
    <p:sldId id="394" r:id="rId76"/>
    <p:sldId id="395" r:id="rId77"/>
    <p:sldId id="396" r:id="rId78"/>
    <p:sldId id="397" r:id="rId79"/>
    <p:sldId id="400" r:id="rId80"/>
    <p:sldId id="399" r:id="rId81"/>
    <p:sldId id="401" r:id="rId82"/>
    <p:sldId id="402" r:id="rId83"/>
    <p:sldId id="376" r:id="rId84"/>
    <p:sldId id="369" r:id="rId85"/>
    <p:sldId id="353" r:id="rId86"/>
    <p:sldId id="371" r:id="rId87"/>
    <p:sldId id="372" r:id="rId88"/>
    <p:sldId id="370" r:id="rId89"/>
    <p:sldId id="373" r:id="rId90"/>
    <p:sldId id="415" r:id="rId91"/>
    <p:sldId id="423" r:id="rId92"/>
    <p:sldId id="424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05" r:id="rId102"/>
    <p:sldId id="406" r:id="rId103"/>
    <p:sldId id="407" r:id="rId104"/>
    <p:sldId id="408" r:id="rId105"/>
    <p:sldId id="409" r:id="rId106"/>
    <p:sldId id="410" r:id="rId107"/>
    <p:sldId id="411" r:id="rId108"/>
    <p:sldId id="412" r:id="rId109"/>
    <p:sldId id="413" r:id="rId110"/>
    <p:sldId id="443" r:id="rId111"/>
    <p:sldId id="416" r:id="rId1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박성언" initials="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453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3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slide" Target="slides/slide109.xml"  /><Relationship Id="rId112" Type="http://schemas.openxmlformats.org/officeDocument/2006/relationships/slide" Target="slides/slide110.xml"  /><Relationship Id="rId113" Type="http://schemas.openxmlformats.org/officeDocument/2006/relationships/commentAuthors" Target="commentAuthors.xml"  /><Relationship Id="rId114" Type="http://schemas.openxmlformats.org/officeDocument/2006/relationships/presProps" Target="presProps.xml"  /><Relationship Id="rId115" Type="http://schemas.openxmlformats.org/officeDocument/2006/relationships/viewProps" Target="viewProps.xml"  /><Relationship Id="rId116" Type="http://schemas.openxmlformats.org/officeDocument/2006/relationships/theme" Target="theme/theme1.xml"  /><Relationship Id="rId117" Type="http://schemas.openxmlformats.org/officeDocument/2006/relationships/tableStyles" Target="tableStyles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95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97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khgames.co.kr/news/articleView.html?idxno=123344" TargetMode="External" /><Relationship Id="rId3" Type="http://schemas.openxmlformats.org/officeDocument/2006/relationships/image" Target="../media/image12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1.png"  /><Relationship Id="rId3" Type="http://schemas.openxmlformats.org/officeDocument/2006/relationships/image" Target="../media/image152.png"  /><Relationship Id="rId4" Type="http://schemas.openxmlformats.org/officeDocument/2006/relationships/image" Target="../media/image153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4.png"  /><Relationship Id="rId3" Type="http://schemas.openxmlformats.org/officeDocument/2006/relationships/image" Target="../media/image155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png"  /><Relationship Id="rId3" Type="http://schemas.openxmlformats.org/officeDocument/2006/relationships/image" Target="../media/image161.png"  /><Relationship Id="rId4" Type="http://schemas.openxmlformats.org/officeDocument/2006/relationships/image" Target="../media/image162.png"  /><Relationship Id="rId5" Type="http://schemas.openxmlformats.org/officeDocument/2006/relationships/image" Target="../media/image163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4.png"  /><Relationship Id="rId3" Type="http://schemas.openxmlformats.org/officeDocument/2006/relationships/image" Target="../media/image165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8.png"  /><Relationship Id="rId3" Type="http://schemas.openxmlformats.org/officeDocument/2006/relationships/image" Target="../media/image169.png"  /><Relationship Id="rId4" Type="http://schemas.openxmlformats.org/officeDocument/2006/relationships/image" Target="../media/image170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1.png"  /><Relationship Id="rId3" Type="http://schemas.openxmlformats.org/officeDocument/2006/relationships/image" Target="../media/image172.png"  /><Relationship Id="rId4" Type="http://schemas.openxmlformats.org/officeDocument/2006/relationships/image" Target="../media/image173.png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mobiinside.co.kr/2020/04/21/app-ape-3-3/" TargetMode="External"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nocutnews.co.kr/news/5364817" TargetMode="External"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cnbc.sbs.co.kr/article/10000917100" TargetMode="External"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idomin.com/news/articleView.html?idxno=220095" TargetMode="External"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game.dailyesports.com/view.php?ud=201206071732310061516" TargetMode="External" /><Relationship Id="rId3" Type="http://schemas.openxmlformats.org/officeDocument/2006/relationships/hyperlink" Target="https://biz.chosun.com/site/data/html_dir/2013/07/21/2013072100502.html" TargetMode="External"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hyperlink" Target="http://www.futurekorea.co.kr/news/articleView.html?idxno=35527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hyperlink" Target="https://game.donga.com/95213/" TargetMode="External" /><Relationship Id="rId4" Type="http://schemas.openxmlformats.org/officeDocument/2006/relationships/hyperlink" Target="https://n.news.naver.com/article/018/0004658177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ame.donga.com/64037/" TargetMode="External" /><Relationship Id="rId3" Type="http://schemas.openxmlformats.org/officeDocument/2006/relationships/hyperlink" Target="http://www.gameand.co.kr/news/articleView.html?idxno=7343" TargetMode="External" /><Relationship Id="rId4" Type="http://schemas.openxmlformats.org/officeDocument/2006/relationships/hyperlink" Target="http://www.businesspost.co.kr/BP?command=naver&amp;num=18097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6.png"  /><Relationship Id="rId4" Type="http://schemas.openxmlformats.org/officeDocument/2006/relationships/image" Target="../media/image26.png"  /><Relationship Id="rId5" Type="http://schemas.openxmlformats.org/officeDocument/2006/relationships/image" Target="../media/image2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Relationship Id="rId3" Type="http://schemas.openxmlformats.org/officeDocument/2006/relationships/image" Target="../media/image28.jpeg"  /><Relationship Id="rId4" Type="http://schemas.openxmlformats.org/officeDocument/2006/relationships/image" Target="../media/image29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brandbrief.co.kr/news/articleView.html?idxno=3062" TargetMode="External"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gif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gif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3.png"  /><Relationship Id="rId11" Type="http://schemas.openxmlformats.org/officeDocument/2006/relationships/image" Target="../media/image64.png"  /><Relationship Id="rId12" Type="http://schemas.openxmlformats.org/officeDocument/2006/relationships/image" Target="../media/image65.png"  /><Relationship Id="rId13" Type="http://schemas.openxmlformats.org/officeDocument/2006/relationships/image" Target="../media/image66.png"  /><Relationship Id="rId14" Type="http://schemas.openxmlformats.org/officeDocument/2006/relationships/image" Target="../media/image67.png"  /><Relationship Id="rId15" Type="http://schemas.openxmlformats.org/officeDocument/2006/relationships/image" Target="../media/image68.png"  /><Relationship Id="rId16" Type="http://schemas.openxmlformats.org/officeDocument/2006/relationships/image" Target="../media/image69.png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Relationship Id="rId5" Type="http://schemas.openxmlformats.org/officeDocument/2006/relationships/image" Target="../media/image58.png"  /><Relationship Id="rId6" Type="http://schemas.openxmlformats.org/officeDocument/2006/relationships/image" Target="../media/image59.png"  /><Relationship Id="rId7" Type="http://schemas.openxmlformats.org/officeDocument/2006/relationships/image" Target="../media/image60.png"  /><Relationship Id="rId8" Type="http://schemas.openxmlformats.org/officeDocument/2006/relationships/image" Target="../media/image61.png"  /><Relationship Id="rId9" Type="http://schemas.openxmlformats.org/officeDocument/2006/relationships/image" Target="../media/image62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0.png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6.png"  /><Relationship Id="rId3" Type="http://schemas.openxmlformats.org/officeDocument/2006/relationships/image" Target="../media/image77.png"  /><Relationship Id="rId4" Type="http://schemas.openxmlformats.org/officeDocument/2006/relationships/image" Target="../media/image78.png"  /><Relationship Id="rId5" Type="http://schemas.openxmlformats.org/officeDocument/2006/relationships/image" Target="../media/image79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hyperlink" Target="http://www.veritas-a.com/news/articleView.html?idxno=327079" TargetMode="External"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8.png"  /><Relationship Id="rId3" Type="http://schemas.openxmlformats.org/officeDocument/2006/relationships/image" Target="../media/image9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99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Relationship Id="rId3" Type="http://schemas.openxmlformats.org/officeDocument/2006/relationships/image" Target="../media/image10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yidongho90/221973261994" TargetMode="External" /><Relationship Id="rId3" Type="http://schemas.openxmlformats.org/officeDocument/2006/relationships/image" Target="../media/image8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4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Relationship Id="rId3" Type="http://schemas.openxmlformats.org/officeDocument/2006/relationships/image" Target="../media/image11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n.news.naver.com/article/421/0004752660" TargetMode="External" /><Relationship Id="rId3" Type="http://schemas.openxmlformats.org/officeDocument/2006/relationships/image" Target="../media/image9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9.png"  /><Relationship Id="rId3" Type="http://schemas.openxmlformats.org/officeDocument/2006/relationships/image" Target="../media/image120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1.png"  /><Relationship Id="rId3" Type="http://schemas.openxmlformats.org/officeDocument/2006/relationships/image" Target="../media/image122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4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6.png"  /><Relationship Id="rId3" Type="http://schemas.openxmlformats.org/officeDocument/2006/relationships/image" Target="../media/image124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4.png"  /><Relationship Id="rId3" Type="http://schemas.openxmlformats.org/officeDocument/2006/relationships/image" Target="../media/image127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Relationship Id="rId4" Type="http://schemas.openxmlformats.org/officeDocument/2006/relationships/image" Target="../media/image13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jbgc01/221998719123" TargetMode="External"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34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5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36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42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34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4.png"  /><Relationship Id="rId3" Type="http://schemas.openxmlformats.org/officeDocument/2006/relationships/image" Target="../media/image143.png"  /><Relationship Id="rId4" Type="http://schemas.openxmlformats.org/officeDocument/2006/relationships/image" Target="../media/image144.png"  /><Relationship Id="rId5" Type="http://schemas.openxmlformats.org/officeDocument/2006/relationships/image" Target="../media/image145.png"  /><Relationship Id="rId6" Type="http://schemas.openxmlformats.org/officeDocument/2006/relationships/image" Target="../media/image139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46.png"  /><Relationship Id="rId4" Type="http://schemas.openxmlformats.org/officeDocument/2006/relationships/image" Target="../media/image147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40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1.png"  /><Relationship Id="rId3" Type="http://schemas.openxmlformats.org/officeDocument/2006/relationships/image" Target="../media/image15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501" y="2907234"/>
            <a:ext cx="208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상대 유저 입장 </a:t>
            </a:r>
            <a:r>
              <a:rPr lang="ko-KR" altLang="en-US">
                <a:solidFill>
                  <a:srgbClr val="FF0000"/>
                </a:solidFill>
              </a:rPr>
              <a:t>전</a:t>
            </a:r>
          </a:p>
        </p:txBody>
      </p:sp>
      <p:pic>
        <p:nvPicPr>
          <p:cNvPr id="1026" name="Picture 2" descr="C:\Users\admin\Desktop\Java\Java-study\Korea_시연화면\게임-시연화면\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754" y="1045030"/>
            <a:ext cx="4177029" cy="5246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1" name="Picture 9" descr="C:\Users\admin\Desktop\게임-시연화면\1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67" y="1045030"/>
            <a:ext cx="4554417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2" name="Picture 10" descr="C:\Users\admin\Desktop\게임-시연화면\1_2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3556" y="2111466"/>
            <a:ext cx="3665171" cy="250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1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73471" y="6400800"/>
            <a:ext cx="225626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들어오기 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3893" y="6400800"/>
            <a:ext cx="229619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들어온 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006" y="441471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나와 상대가 </a:t>
            </a:r>
            <a:endParaRPr lang="en-US" altLang="ko-KR" dirty="0" smtClean="0"/>
          </a:p>
          <a:p>
            <a:r>
              <a:rPr lang="ko-KR" altLang="en-US" dirty="0" smtClean="0"/>
              <a:t>모두 준비 </a:t>
            </a:r>
            <a:endParaRPr lang="en-US" altLang="ko-KR" dirty="0" smtClean="0"/>
          </a:p>
          <a:p>
            <a:r>
              <a:rPr lang="ko-KR" altLang="en-US" dirty="0" smtClean="0"/>
              <a:t>되 </a:t>
            </a:r>
            <a:r>
              <a:rPr lang="ko-KR" altLang="en-US" dirty="0" err="1" smtClean="0"/>
              <a:t>었을때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6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7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시연화면 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- 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게임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3223" y="1031703"/>
            <a:ext cx="11007152" cy="5577799"/>
            <a:chOff x="543223" y="1031703"/>
            <a:chExt cx="11007152" cy="5577799"/>
          </a:xfrm>
        </p:grpSpPr>
        <p:pic>
          <p:nvPicPr>
            <p:cNvPr id="9218" name="Picture 2" descr="C:\Users\admin\Desktop\게임-시연화면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23" y="1031703"/>
              <a:ext cx="6145901" cy="5577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admin\Desktop\게임-시연화면\2_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449" y="3147754"/>
              <a:ext cx="4352926" cy="3400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08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67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6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6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</a:p>
        </p:txBody>
      </p:sp>
      <p:grpSp>
        <p:nvGrpSpPr>
          <p:cNvPr id="1229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</a:p>
        </p:txBody>
      </p:sp>
      <p:grpSp>
        <p:nvGrpSpPr>
          <p:cNvPr id="13316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17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18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게임-시연화면\7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3909" y="885640"/>
            <a:ext cx="6197686" cy="5613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admin\Desktop\Java\Java-study\Korea_시연화면\게임-시연화면\7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4571" y="2177143"/>
            <a:ext cx="4691743" cy="3831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326086" y="38123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적 과 대전 시</a:t>
            </a:r>
          </a:p>
          <a:p>
            <a:pPr algn="ctr">
              <a:defRPr/>
            </a:pPr>
            <a:r>
              <a:rPr lang="ko-KR" altLang="en-US" b="1"/>
              <a:t>상대의 정보를 내 화면에 그리기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041595" y="1304566"/>
            <a:ext cx="1786719" cy="7201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2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4343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4344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게임-시연화면\8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40557" y="4637696"/>
            <a:ext cx="2628900" cy="138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363" name="Picture 3" descr="C:\Users\admin\Desktop\게임-시연화면\8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340" y="1945867"/>
            <a:ext cx="4504217" cy="40783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admin\Desktop\Java\Java-study\Korea_시연화면\게임-시연화면\8_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69457" y="1964313"/>
            <a:ext cx="4469853" cy="4059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288423" y="1964313"/>
            <a:ext cx="17331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아이템 전송 시</a:t>
            </a:r>
          </a:p>
        </p:txBody>
      </p:sp>
      <p:grpSp>
        <p:nvGrpSpPr>
          <p:cNvPr id="1536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536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536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게임-시연화면\9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8014" y="5681882"/>
            <a:ext cx="5031968" cy="966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388" name="Picture 4" descr="C:\Users\admin\Desktop\게임-시연화면\9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812" y="1374349"/>
            <a:ext cx="4614488" cy="4183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:\Users\admin\Desktop\Java\Java-study\Korea_시연화면\게임-시연화면\9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89956" y="1374349"/>
            <a:ext cx="4609200" cy="41831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72889" y="929506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승리</a:t>
            </a:r>
            <a:r>
              <a:rPr lang="ko-KR" altLang="en-US"/>
              <a:t> 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8962" y="915094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패배</a:t>
            </a:r>
            <a:r>
              <a:rPr lang="ko-KR" altLang="en-US"/>
              <a:t> 시</a:t>
            </a:r>
          </a:p>
        </p:txBody>
      </p:sp>
      <p:grpSp>
        <p:nvGrpSpPr>
          <p:cNvPr id="16389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639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6391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4455015" y="1698478"/>
            <a:ext cx="3281970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Q</a:t>
            </a:r>
            <a:r>
              <a:rPr lang="en-US" altLang="ko-KR" sz="3600" b="1">
                <a:latin typeface="나눔고딕 ExtraBold"/>
                <a:ea typeface="나눔고딕 ExtraBold"/>
              </a:rPr>
              <a:t>&amp;</a:t>
            </a:r>
            <a:r>
              <a:rPr lang="en-US" altLang="ko-KR" sz="3600" b="1">
                <a:latin typeface="HY헤드라인M"/>
                <a:ea typeface="HY헤드라인M"/>
              </a:rPr>
              <a:t>A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3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54567"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5500">
                <a:tc>
                  <a:txBody>
                    <a:bodyPr vert="horz" lIns="121920" tIns="60960" rIns="121920" bIns="60960" anchor="t" anchorCtr="0"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360203"/>
            <a:ext cx="37818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승부욕을 자극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하는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 아이템전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,</a:t>
            </a:r>
            <a:endParaRPr lang="en-US" altLang="ko-KR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짧은 플레이 타임</a:t>
            </a:r>
            <a:endParaRPr lang="ko-KR" altLang="en-US" sz="2400">
              <a:solidFill>
                <a:srgbClr val="e6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1732" y="5371070"/>
            <a:ext cx="318228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게임 유저가 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10-20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대에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집중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08277" cy="48401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다양한 연령층이 할 수 있는 간단한 플레이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뿌요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젤리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의 색상이 같으면 폭발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하여 점수 획득 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아이템 모드와 랭킹 시스템 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아이템을 이용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상대 유저를 공격하여 승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/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패 결정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게임 플레이를 통해 얻은 점수로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랭킹을 비교하여 승부욕 유발</a:t>
            </a:r>
            <a:endParaRPr lang="ko-KR" altLang="en-US" sz="2400">
              <a:solidFill>
                <a:srgbClr val="e60000"/>
              </a:solidFill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적당한 플레이 타임 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나눔스퀘어라운드 Bold"/>
                <a:ea typeface="나눔스퀘어라운드 Bold"/>
              </a:rPr>
              <a:t>-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게임 시작 후 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30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초 마다 속도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UP,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5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분 안에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점수가 높은 유저가 승리</a:t>
            </a:r>
            <a:endParaRPr lang="ko-KR" altLang="en-US" sz="2400">
              <a:latin typeface="나눔스퀘어라운드 Bold"/>
              <a:ea typeface="나눔스퀘어라운드 Bold"/>
            </a:endParaRPr>
          </a:p>
        </p:txBody>
      </p:sp>
      <p:sp>
        <p:nvSpPr>
          <p:cNvPr id="6" name="도형 155"/>
          <p:cNvSpPr/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153"/>
          <p:cNvSpPr txBox="1"/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중점개발내용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53518"/>
              </p:ext>
            </p:extLst>
          </p:nvPr>
        </p:nvGraphicFramePr>
        <p:xfrm>
          <a:off x="461639" y="1769280"/>
          <a:ext cx="11268721" cy="34388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진입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1" name="표 4"/>
          <p:cNvGraphicFramePr>
            <a:graphicFrameLocks noGrp="1"/>
          </p:cNvGraphicFramePr>
          <p:nvPr/>
        </p:nvGraphicFramePr>
        <p:xfrm>
          <a:off x="474165" y="1246915"/>
          <a:ext cx="11265663" cy="4628195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4530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1639" y="1860690"/>
          <a:ext cx="11268721" cy="3108249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종료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하기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112" name="그룹 111"/>
          <p:cNvGrpSpPr/>
          <p:nvPr/>
        </p:nvGrpSpPr>
        <p:grpSpPr>
          <a:xfrm rot="0"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 rot="0"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87229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52636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8" name="텍스트 상자 167"/>
          <p:cNvSpPr txBox="1"/>
          <p:nvPr/>
        </p:nvSpPr>
        <p:spPr>
          <a:xfrm>
            <a:off x="4490341" y="3445015"/>
            <a:ext cx="3230247" cy="49415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Team. </a:t>
            </a:r>
            <a:r>
              <a:rPr lang="ko-KR" alt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공사장</a:t>
            </a:r>
            <a:endParaRPr lang="ko-KR" altLang="en-US" sz="240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195602" y="1427997"/>
            <a:ext cx="3926840" cy="2224735"/>
            <a:chOff x="774382" y="1143434"/>
            <a:chExt cx="2945130" cy="1668551"/>
          </a:xfrm>
        </p:grpSpPr>
        <p:sp>
          <p:nvSpPr>
            <p:cNvPr id="164" name="텍스트 상자 163"/>
            <p:cNvSpPr txBox="1"/>
            <p:nvPr/>
          </p:nvSpPr>
          <p:spPr>
            <a:xfrm>
              <a:off x="774382" y="1964924"/>
              <a:ext cx="2945130" cy="84706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김현준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네트워크 </a:t>
              </a:r>
              <a:endParaRPr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서버구축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데이터 통신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24750" t="43680" r="62170" b="43580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/>
          <p:nvPr/>
        </p:nvSpPr>
        <p:spPr>
          <a:xfrm>
            <a:off x="7147344" y="2523319"/>
            <a:ext cx="3948432" cy="112941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sz="1467" b="1">
                <a:solidFill>
                  <a:srgbClr val="000000"/>
                </a:solidFill>
                <a:latin typeface="나눔고딕 ExtraBold"/>
                <a:ea typeface="나눔고딕 ExtraBold"/>
              </a:rPr>
              <a:t>박성언</a:t>
            </a:r>
            <a:endParaRPr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로직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- 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화면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아이템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3"/>
          <a:srcRect l="12580" t="43680" r="75150" b="43580"/>
          <a:stretch>
            <a:fillRect/>
          </a:stretch>
        </p:blipFill>
        <p:spPr>
          <a:xfrm>
            <a:off x="8635949" y="14297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7431198" y="4087722"/>
            <a:ext cx="3384552" cy="2174859"/>
            <a:chOff x="977739" y="1182283"/>
            <a:chExt cx="2538414" cy="1631144"/>
          </a:xfrm>
        </p:grpSpPr>
        <p:sp>
          <p:nvSpPr>
            <p:cNvPr id="167" name="텍스트 상자 166"/>
            <p:cNvSpPr txBox="1"/>
            <p:nvPr/>
          </p:nvSpPr>
          <p:spPr>
            <a:xfrm>
              <a:off x="977739" y="1964925"/>
              <a:ext cx="2538414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김영</a:t>
              </a:r>
              <a:r>
                <a:rPr lang="ko-KR" altLang="en-US"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재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회원 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DB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구축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로그인 , 회원가입</a:t>
              </a:r>
              <a:r>
                <a:rPr 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계정찾기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4"/>
            <a:srcRect l="62140" t="44280" r="24780" b="44000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 rot="0">
            <a:off x="980256" y="4052865"/>
            <a:ext cx="4282601" cy="2209716"/>
            <a:chOff x="612873" y="1143852"/>
            <a:chExt cx="3211951" cy="1657287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5"/>
            <a:srcRect l="37340" t="43680" r="50320" b="43580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/>
            <p:nvPr/>
          </p:nvSpPr>
          <p:spPr>
            <a:xfrm>
              <a:off x="612873" y="1952636"/>
              <a:ext cx="3211951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김예솔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로비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-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방 만들기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채팅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 랭킹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유저리스트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역할분담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83236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389789" y="2818948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96009" y="3194587"/>
            <a:ext cx="4000755" cy="102325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76259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2685538" y="3362325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69971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  <a:endParaRPr lang="ko-KR" altLang="en-US" sz="3200" b="1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02932" y="4728402"/>
            <a:ext cx="999280" cy="1553490"/>
          </a:xfrm>
          <a:prstGeom prst="rect">
            <a:avLst/>
          </a:prstGeom>
          <a:noFill/>
        </p:spPr>
      </p:pic>
      <p:cxnSp>
        <p:nvCxnSpPr>
          <p:cNvPr id="5127" name="직선 연결선 6"/>
          <p:cNvCxnSpPr/>
          <p:nvPr/>
        </p:nvCxnSpPr>
        <p:spPr>
          <a:xfrm>
            <a:off x="2389789" y="4524230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02735" y="2375401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75730" y="3886725"/>
            <a:ext cx="118581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5730" y="2540841"/>
            <a:ext cx="2534800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5730" y="5198884"/>
            <a:ext cx="1372033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75730" y="1267686"/>
            <a:ext cx="1463872" cy="100179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69434" y="1228906"/>
            <a:ext cx="1481648" cy="10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GUI TOOL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3469434" y="2528908"/>
            <a:ext cx="1848256" cy="106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데이터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베이스</a:t>
            </a:r>
            <a:endParaRPr lang="ko-KR" altLang="en-US" sz="3200" b="1"/>
          </a:p>
        </p:txBody>
      </p:sp>
      <p:sp>
        <p:nvSpPr>
          <p:cNvPr id="18" name="TextBox 17"/>
          <p:cNvSpPr txBox="1"/>
          <p:nvPr/>
        </p:nvSpPr>
        <p:spPr>
          <a:xfrm>
            <a:off x="3469434" y="3902695"/>
            <a:ext cx="1848256" cy="105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프레젠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테이션</a:t>
            </a:r>
            <a:endParaRPr lang="ko-KR" altLang="en-US" sz="3200" b="1"/>
          </a:p>
        </p:txBody>
      </p:sp>
      <p:sp>
        <p:nvSpPr>
          <p:cNvPr id="24" name="TextBox 23"/>
          <p:cNvSpPr txBox="1"/>
          <p:nvPr/>
        </p:nvSpPr>
        <p:spPr>
          <a:xfrm>
            <a:off x="3469434" y="5221770"/>
            <a:ext cx="2000803" cy="106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협업 및 버전 관리</a:t>
            </a:r>
            <a:endParaRPr lang="ko-KR" altLang="en-US" sz="3200" b="1"/>
          </a:p>
        </p:txBody>
      </p:sp>
      <p:cxnSp>
        <p:nvCxnSpPr>
          <p:cNvPr id="5129" name="직선 연결선 6"/>
          <p:cNvCxnSpPr/>
          <p:nvPr/>
        </p:nvCxnSpPr>
        <p:spPr>
          <a:xfrm>
            <a:off x="3202735" y="3704292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직선 연결선 6"/>
          <p:cNvCxnSpPr/>
          <p:nvPr/>
        </p:nvCxnSpPr>
        <p:spPr>
          <a:xfrm>
            <a:off x="3202735" y="5094635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55881"/>
                <a:gridCol w="474137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</a:tblGrid>
              <a:tr h="50251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7003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Class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  <a:endParaRPr lang="en-US" altLang="ko-KR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grpSp>
        <p:nvGrpSpPr>
          <p:cNvPr id="4109" name=""/>
          <p:cNvGrpSpPr/>
          <p:nvPr/>
        </p:nvGrpSpPr>
        <p:grpSpPr>
          <a:xfrm rot="0">
            <a:off x="78259" y="768075"/>
            <a:ext cx="12035481" cy="6089925"/>
            <a:chOff x="156519" y="768075"/>
            <a:chExt cx="12035481" cy="6089925"/>
          </a:xfrm>
        </p:grpSpPr>
        <p:sp>
          <p:nvSpPr>
            <p:cNvPr id="10" name="도형 157"/>
            <p:cNvSpPr/>
            <p:nvPr/>
          </p:nvSpPr>
          <p:spPr>
            <a:xfrm>
              <a:off x="156519" y="768075"/>
              <a:ext cx="12035481" cy="608992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grpSp>
          <p:nvGrpSpPr>
            <p:cNvPr id="4108" name=""/>
            <p:cNvGrpSpPr/>
            <p:nvPr/>
          </p:nvGrpSpPr>
          <p:grpSpPr>
            <a:xfrm rot="0">
              <a:off x="886641" y="1844387"/>
              <a:ext cx="10575237" cy="4398495"/>
              <a:chOff x="664925" y="1844387"/>
              <a:chExt cx="10575237" cy="4398495"/>
            </a:xfrm>
          </p:grpSpPr>
          <p:pic>
            <p:nvPicPr>
              <p:cNvPr id="4104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64925" y="1844387"/>
                <a:ext cx="5655967" cy="4398495"/>
              </a:xfrm>
              <a:prstGeom prst="rect">
                <a:avLst/>
              </a:prstGeom>
            </p:spPr>
          </p:pic>
          <p:pic>
            <p:nvPicPr>
              <p:cNvPr id="4105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413732" y="2011551"/>
                <a:ext cx="4826430" cy="3828311"/>
              </a:xfrm>
              <a:prstGeom prst="rect">
                <a:avLst/>
              </a:prstGeom>
            </p:spPr>
          </p:pic>
        </p:grpSp>
      </p:grpSp>
      <p:pic>
        <p:nvPicPr>
          <p:cNvPr id="4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도형 157"/>
          <p:cNvSpPr/>
          <p:nvPr/>
        </p:nvSpPr>
        <p:spPr>
          <a:xfrm>
            <a:off x="78259" y="768075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  <a:endParaRPr lang="en-US" altLang="ko-KR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41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  <p:pic>
        <p:nvPicPr>
          <p:cNvPr id="4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956" y="1833995"/>
            <a:ext cx="5607342" cy="4664817"/>
          </a:xfrm>
          <a:prstGeom prst="rect">
            <a:avLst/>
          </a:prstGeom>
        </p:spPr>
      </p:pic>
      <p:pic>
        <p:nvPicPr>
          <p:cNvPr id="41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8375" y="2049594"/>
            <a:ext cx="5519590" cy="3902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시연화면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접속화면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회원가입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124200" y="2579914"/>
            <a:ext cx="2024743" cy="16004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 rot="0">
            <a:off x="1110341" y="1861457"/>
            <a:ext cx="2231572" cy="718457"/>
            <a:chOff x="9307285" y="2775857"/>
            <a:chExt cx="2231572" cy="718457"/>
          </a:xfrm>
          <a:solidFill>
            <a:schemeClr val="bg1"/>
          </a:solidFill>
        </p:grpSpPr>
        <p:sp>
          <p:nvSpPr>
            <p:cNvPr id="9" name="직사각형 8"/>
            <p:cNvSpPr/>
            <p:nvPr/>
          </p:nvSpPr>
          <p:spPr>
            <a:xfrm>
              <a:off x="9307285" y="2775857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9215" y="2950419"/>
              <a:ext cx="2199642" cy="36933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/>
                <a:t>회원가입 버튼 클릭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 descr="C:\Users\admin\Desktop\새 폴더\이미지 (2)\시현화면\회원가입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2" y="1143000"/>
            <a:ext cx="4264478" cy="5344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52836" y="4204694"/>
            <a:ext cx="1662571" cy="5313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29108" y="3486237"/>
            <a:ext cx="2231571" cy="718457"/>
            <a:chOff x="16762528" y="3031230"/>
            <a:chExt cx="2231571" cy="718457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84300" y="3081841"/>
              <a:ext cx="2199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정보가 없으면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가입이 불가함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906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4" name="Picture 2" descr="C:\Users\admin\Desktop\새 폴더\이미지 (2)\시현화면\중복체크 2중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1204496"/>
            <a:ext cx="4380369" cy="51312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123123123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71" y="3239151"/>
            <a:ext cx="2738973" cy="11908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93265" y="1153885"/>
            <a:ext cx="3568449" cy="1066274"/>
            <a:chOff x="16762528" y="3031230"/>
            <a:chExt cx="2231571" cy="1066274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2530" y="3081841"/>
              <a:ext cx="2199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아이디를 넣고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중복확인을 </a:t>
              </a:r>
              <a:r>
                <a:rPr lang="ko-KR" altLang="en-US" sz="2000" b="1" dirty="0" err="1" smtClean="0"/>
                <a:t>누를시</a:t>
              </a:r>
              <a:endParaRPr lang="ko-KR" altLang="en-US" sz="2000" b="1" dirty="0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>
            <a:off x="4679576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 descr="C:\Users\admin\Desktop\아이디 중복 da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6" y="2155372"/>
            <a:ext cx="5842802" cy="41803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8820803" y="1872342"/>
            <a:ext cx="979714" cy="783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7181" y="1247788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중복확</a:t>
            </a:r>
            <a:r>
              <a:rPr lang="ko-KR" altLang="en-US" dirty="0"/>
              <a:t>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84408" y="3059495"/>
            <a:ext cx="5570660" cy="2122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57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78" name="Picture 2" descr="C:\Users\admin\Desktop\새 폴더\이미지 (2)\시현화면\중복체크 4사용가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7" y="1215130"/>
            <a:ext cx="4200317" cy="51206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657804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 descr="C:\Users\admin\Desktop\qweqwew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67" y="2717800"/>
            <a:ext cx="4613479" cy="2115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42211" y="1462470"/>
            <a:ext cx="4664535" cy="718457"/>
            <a:chOff x="16762528" y="3031230"/>
            <a:chExt cx="2917021" cy="718457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91702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457" y="3190403"/>
              <a:ext cx="2885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아이디가 중복이 아닐 경우 </a:t>
              </a:r>
              <a:endParaRPr lang="en-US" altLang="ko-KR" sz="2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26669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979" y="5239813"/>
            <a:ext cx="5662652" cy="718457"/>
            <a:chOff x="16762528" y="3031230"/>
            <a:chExt cx="3541205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3541205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6568" y="3190403"/>
              <a:ext cx="344589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비밀번호를 하나만 넣고 회원가입을 누를 경우</a:t>
              </a:r>
              <a:endParaRPr lang="en-US" altLang="ko-KR" sz="2000" b="1" dirty="0" smtClean="0"/>
            </a:p>
          </p:txBody>
        </p:sp>
      </p:grpSp>
      <p:pic>
        <p:nvPicPr>
          <p:cNvPr id="25602" name="Picture 2" descr="C:\Users\admin\Desktop\새 폴더\이미지 (2)\시현화면\비밀번호 1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3" y="1350823"/>
            <a:ext cx="4259175" cy="49892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16977" y="5239813"/>
            <a:ext cx="5012874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확인이 맞지 않고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누를경우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650" name="Picture 2" descr="C:\Users\admin\Desktop\새 폴더\이미지 (2)\시현화면\비밀번호 2비밀번호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8" y="1292554"/>
            <a:ext cx="4218655" cy="5105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6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이름을 넣지 않고 가입버튼을 누를 경우</a:t>
              </a:r>
              <a:endParaRPr lang="en-US" altLang="ko-KR" sz="2000" b="1" dirty="0" smtClean="0"/>
            </a:p>
          </p:txBody>
        </p:sp>
      </p:grpSp>
      <p:pic>
        <p:nvPicPr>
          <p:cNvPr id="28674" name="Picture 2" descr="C:\Users\admin\Desktop\새 폴더\이미지 (2)\시현화면\비밀번호 3유효성, 확인 체크후 이름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5" y="1273629"/>
            <a:ext cx="4626819" cy="5181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84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자음만 넣을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admin\Desktop\새 폴더\이미지 (2)\시현화면\이름확인 1자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5" y="1274268"/>
            <a:ext cx="4389881" cy="5142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3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영어가 들어 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admin\Desktop\새 폴더\이미지 (2)\시현화면\이름확인 2영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3" y="1151251"/>
            <a:ext cx="4599910" cy="53884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회원가입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grpSp>
        <p:nvGrpSpPr>
          <p:cNvPr id="14" name="그룹 13"/>
          <p:cNvGrpSpPr/>
          <p:nvPr/>
        </p:nvGrpSpPr>
        <p:grpSpPr>
          <a:xfrm rot="0"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000" b="1"/>
                <a:t>이름에 숫자가 들어갔을 경우</a:t>
              </a:r>
              <a:endParaRPr lang="en-US" altLang="ko-KR" sz="2000" b="1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746" name="Picture 2" descr="C:\Users\admin\Desktop\새 폴더\이미지 (2)\시현화면\이름확인 3숫자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1153" y="1131010"/>
            <a:ext cx="4489339" cy="5258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4" y="6096126"/>
            <a:ext cx="4214316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월의 최대 일수를 초과 했을 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2770" name="Picture 2" descr="C:\Users\admin\Desktop\새 폴더\이미지 (2)\시현화면\생년월일 비정상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7" y="1176035"/>
            <a:ext cx="4557597" cy="5338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3951514" y="3845466"/>
            <a:ext cx="1905000" cy="2504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3" descr="C:\Users\admin\Desktop\주민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87" y="752566"/>
            <a:ext cx="5312881" cy="13754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dmin\Desktop\달말체크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" b="4319"/>
          <a:stretch/>
        </p:blipFill>
        <p:spPr bwMode="auto">
          <a:xfrm>
            <a:off x="5502070" y="2349053"/>
            <a:ext cx="5699330" cy="34094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117771" y="2819400"/>
            <a:ext cx="5040084" cy="74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6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admin\Desktop\새 폴더\이미지 (2)\시현화면\이메일 비정상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" y="1012370"/>
            <a:ext cx="4931568" cy="55497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242459" y="4942114"/>
            <a:ext cx="3614054" cy="1408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5" name="Picture 3" descr="C:\Users\admin\Desktop\캡처도구미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0" y="1012370"/>
            <a:ext cx="4293055" cy="18273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4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패턴이 맞으면 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DB</a:t>
            </a:r>
            <a:r>
              <a:rPr lang="ko-KR" altLang="en-US" sz="1700" dirty="0" smtClean="0">
                <a:solidFill>
                  <a:schemeClr val="tx1"/>
                </a:solidFill>
              </a:rPr>
              <a:t>에 저장되고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틀리면 </a:t>
            </a:r>
            <a:r>
              <a:rPr lang="en-US" altLang="ko-KR" sz="1700" dirty="0" smtClean="0">
                <a:solidFill>
                  <a:schemeClr val="tx1"/>
                </a:solidFill>
              </a:rPr>
              <a:t/>
            </a:r>
            <a:br>
              <a:rPr lang="en-US" altLang="ko-KR" sz="1700" dirty="0" smtClean="0">
                <a:solidFill>
                  <a:schemeClr val="tx1"/>
                </a:solidFill>
              </a:rPr>
            </a:br>
            <a:r>
              <a:rPr lang="ko-KR" altLang="en-US" sz="1700" dirty="0" smtClean="0">
                <a:solidFill>
                  <a:schemeClr val="tx1"/>
                </a:solidFill>
              </a:rPr>
              <a:t>재입력을 받음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6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>
            <a:stCxn id="6" idx="2"/>
          </p:cNvCxnSpPr>
          <p:nvPr/>
        </p:nvCxnSpPr>
        <p:spPr>
          <a:xfrm>
            <a:off x="1869508" y="2993961"/>
            <a:ext cx="3812835" cy="12405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20486" y="2275504"/>
            <a:ext cx="2498044" cy="718457"/>
            <a:chOff x="9040813" y="2775857"/>
            <a:chExt cx="2498044" cy="718457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9040813" y="2775857"/>
              <a:ext cx="2498043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40813" y="2950419"/>
              <a:ext cx="24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계정 찾기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290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5842" name="Picture 2" descr="C:\Users\admin\Desktop\새 폴더\이미지 (2)\시현화면\계정찾기 1 초기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86" y="998222"/>
            <a:ext cx="4631712" cy="56482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0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6866" name="Picture 2" descr="C:\Users\admin\Desktop\새 폴더\이미지 (2)\시현화면\계정찾기 2 빈화면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19" y="1007830"/>
            <a:ext cx="4493067" cy="5578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2752803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아무 값도 넣지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찾기를 누를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914" name="Picture 2" descr="C:\Users\admin\Desktop\새 폴더 (2)\이름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2" y="2125430"/>
            <a:ext cx="3797298" cy="20300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7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이름만 넣고 계정 찾기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버튼을 </a:t>
            </a:r>
            <a:r>
              <a:rPr lang="ko-KR" altLang="en-US" dirty="0" err="1" smtClean="0">
                <a:solidFill>
                  <a:schemeClr val="tx1"/>
                </a:solidFill>
              </a:rPr>
              <a:t>누를경우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868" name="Picture 4" descr="C:\Users\admin\Desktop\새 폴더\이미지 (2)\시현화면\계정찾기 5 정상적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950249"/>
            <a:ext cx="4809189" cy="57444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3135881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admin\Desktop\새 폴더 (2)\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2699400"/>
            <a:ext cx="3130550" cy="15135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721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 b="1">
                <a:latin typeface="HY헤드라인M"/>
                <a:ea typeface="HY헤드라인M"/>
              </a:rPr>
              <a:t>외부에서 </a:t>
            </a: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계정찾기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하나라도 값이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일치하지 않을 경우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/>
          <a:srcRect t="9050" b="7450"/>
          <a:stretch>
            <a:fillRect/>
          </a:stretch>
        </p:blipFill>
        <p:spPr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에서 값을 불러와서 비교를 해준다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정상적으로 일치할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613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6520543" y="3048000"/>
            <a:ext cx="2667001" cy="8926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307285" y="2775857"/>
            <a:ext cx="2231571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97749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 descr="C:\Users\admin\Desktop\새 폴더\이미지 (2)\유저시현화면\로그인 빈화면 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8" y="1182435"/>
            <a:ext cx="4541838" cy="53260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95" y="118243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값을 넣지 않을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81400" y="4016829"/>
            <a:ext cx="2384223" cy="15712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 descr="C:\Users\admin\Desktop\새 폴더\이미지 (2)\시현화면\로그인 1.비정상적 아이디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208315"/>
            <a:ext cx="4308022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20831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넣을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323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1" name="Picture 3" descr="C:\Users\admin\Desktop\새 폴더\이미지 (2)\시현화면\로그인 2.비밀번호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1" y="1219201"/>
            <a:ext cx="4259563" cy="52142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넣을경우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331029" y="3826329"/>
            <a:ext cx="2634595" cy="17617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1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ID, 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중 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하나라도 틀릴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admin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dmin\Desktop\새 폴더\이미지 (2)\시현화면\로그인 3. 아이디 비밀번호 오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1" y="1143768"/>
            <a:ext cx="4612687" cy="5403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5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 descr="C:\Users\admin\Desktop\새 폴더\이미지 (2)\시현화면\로그인 5. 정상적방법으로 로그인성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148309"/>
            <a:ext cx="4318355" cy="51855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\Desktop\1231231322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32" y="1204914"/>
            <a:ext cx="4267200" cy="14076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61032" y="2739618"/>
            <a:ext cx="4789448" cy="3564428"/>
            <a:chOff x="5715266" y="2739618"/>
            <a:chExt cx="4789448" cy="3564428"/>
          </a:xfrm>
        </p:grpSpPr>
        <p:pic>
          <p:nvPicPr>
            <p:cNvPr id="18436" name="Picture 4" descr="C:\Users\admin\Desktop\로그인 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266" y="2739618"/>
              <a:ext cx="4789448" cy="35644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859616" y="3741101"/>
              <a:ext cx="4590667" cy="1113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>
            <a:off x="9209903" y="2306595"/>
            <a:ext cx="1260389" cy="1342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41096" y="1585577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89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로그인 중요부분.PNG"/>
          <p:cNvPicPr>
            <a:picLocks noChangeAspect="1" noChangeArrowheads="1"/>
          </p:cNvPicPr>
          <p:nvPr/>
        </p:nvPicPr>
        <p:blipFill rotWithShape="1">
          <a:blip r:embed="rId2"/>
          <a:srcRect t="21870" r="3230" b="25520"/>
          <a:stretch>
            <a:fillRect/>
          </a:stretch>
        </p:blipFill>
        <p:spPr>
          <a:xfrm>
            <a:off x="4684939" y="2884714"/>
            <a:ext cx="5336721" cy="2971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로그인</a:t>
            </a:r>
          </a:p>
        </p:txBody>
      </p:sp>
      <p:cxnSp>
        <p:nvCxnSpPr>
          <p:cNvPr id="8" name="직선 화살표 연결선 7"/>
          <p:cNvCxnSpPr>
            <a:stCxn id="9" idx="2"/>
          </p:cNvCxnSpPr>
          <p:nvPr/>
        </p:nvCxnSpPr>
        <p:spPr>
          <a:xfrm flipH="1">
            <a:off x="8752115" y="2231908"/>
            <a:ext cx="2171548" cy="9684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51571" y="1585577"/>
            <a:ext cx="21441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중복로그인 </a:t>
            </a:r>
          </a:p>
          <a:p>
            <a:pPr algn="ctr">
              <a:defRPr/>
            </a:pPr>
            <a:r>
              <a:rPr lang="ko-KR" altLang="en-US"/>
              <a:t>주요코드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9314" y="2884714"/>
            <a:ext cx="3907972" cy="297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0" name="Picture 2" descr="C:\Users\admin\Desktop\새 폴더 (2)\중복로그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512" y="1053914"/>
            <a:ext cx="4415214" cy="56368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1" name="Picture 3" descr="C:\Users\admin\Desktop\새 폴더 (2)\로그인중복확인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09734" y="1090277"/>
            <a:ext cx="4590744" cy="13295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54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000850" y="1317940"/>
            <a:ext cx="4581196" cy="342716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194127" y="5217332"/>
            <a:ext cx="534206" cy="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76938" y="1554922"/>
            <a:ext cx="1948626" cy="567530"/>
            <a:chOff x="501158" y="1612072"/>
            <a:chExt cx="1948626" cy="567530"/>
          </a:xfrm>
        </p:grpSpPr>
        <p:sp>
          <p:nvSpPr>
            <p:cNvPr id="23" name="직사각형 2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게임방 리스트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10376" y="4855188"/>
            <a:ext cx="4571671" cy="1599285"/>
          </a:xfrm>
          <a:prstGeom prst="rect">
            <a:avLst/>
          </a:prstGeom>
          <a:solidFill>
            <a:srgbClr val="42C7F1">
              <a:alpha val="15000"/>
            </a:srgbClr>
          </a:solidFill>
          <a:ln w="28575">
            <a:solidFill>
              <a:srgbClr val="42C7F1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직선 화살표 연결선 12"/>
          <p:cNvCxnSpPr/>
          <p:nvPr/>
        </p:nvCxnSpPr>
        <p:spPr>
          <a:xfrm rot="10800000">
            <a:off x="2473190" y="5217333"/>
            <a:ext cx="537185" cy="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28602" y="1317940"/>
            <a:ext cx="1453539" cy="3427163"/>
          </a:xfrm>
          <a:prstGeom prst="rect">
            <a:avLst/>
          </a:prstGeom>
          <a:solidFill>
            <a:srgbClr val="0000FF">
              <a:alpha val="15000"/>
            </a:srgbClr>
          </a:solidFill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87397" y="2122453"/>
            <a:ext cx="540938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76938" y="4933567"/>
            <a:ext cx="1948626" cy="567530"/>
            <a:chOff x="501158" y="1612072"/>
            <a:chExt cx="1948626" cy="567530"/>
          </a:xfrm>
        </p:grpSpPr>
        <p:sp>
          <p:nvSpPr>
            <p:cNvPr id="27" name="직사각형 26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663" y="171367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채팅창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766435" y="1700538"/>
            <a:ext cx="1948626" cy="843828"/>
            <a:chOff x="501158" y="1473923"/>
            <a:chExt cx="1948626" cy="843828"/>
          </a:xfrm>
        </p:grpSpPr>
        <p:sp>
          <p:nvSpPr>
            <p:cNvPr id="30" name="직사각형 29"/>
            <p:cNvSpPr/>
            <p:nvPr/>
          </p:nvSpPr>
          <p:spPr>
            <a:xfrm>
              <a:off x="501158" y="1473923"/>
              <a:ext cx="1948626" cy="8438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0663" y="1575520"/>
              <a:ext cx="1649616" cy="6390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접속</a:t>
              </a:r>
            </a:p>
            <a:p>
              <a:pPr algn="ctr">
                <a:defRPr/>
              </a:pPr>
              <a:r>
                <a:rPr lang="ko-KR" altLang="en-US" b="1"/>
                <a:t>유저 리스트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28603" y="4855188"/>
            <a:ext cx="1458793" cy="911400"/>
          </a:xfrm>
          <a:prstGeom prst="rect">
            <a:avLst/>
          </a:prstGeom>
          <a:solidFill>
            <a:srgbClr val="FF6600">
              <a:alpha val="15000"/>
            </a:srgbClr>
          </a:solidFill>
          <a:ln w="28575">
            <a:solidFill>
              <a:srgbClr val="FF66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2463665" y="1838687"/>
            <a:ext cx="537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9766435" y="4933567"/>
            <a:ext cx="1948626" cy="567530"/>
            <a:chOff x="501158" y="1612072"/>
            <a:chExt cx="1948626" cy="567530"/>
          </a:xfrm>
        </p:grpSpPr>
        <p:sp>
          <p:nvSpPr>
            <p:cNvPr id="38" name="직사각형 37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9190191" y="6152912"/>
            <a:ext cx="534206" cy="0"/>
          </a:xfrm>
          <a:prstGeom prst="straightConnector1">
            <a:avLst/>
          </a:prstGeom>
          <a:ln w="28575">
            <a:solidFill>
              <a:srgbClr val="4DEF5D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31397" y="5851350"/>
            <a:ext cx="1458793" cy="603123"/>
          </a:xfrm>
          <a:prstGeom prst="rect">
            <a:avLst/>
          </a:prstGeom>
          <a:solidFill>
            <a:srgbClr val="4DEF5D">
              <a:alpha val="15000"/>
            </a:srgbClr>
          </a:solidFill>
          <a:ln w="28575">
            <a:solidFill>
              <a:srgbClr val="4DEF5D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9766435" y="5766588"/>
            <a:ext cx="1948626" cy="567530"/>
            <a:chOff x="501158" y="1612072"/>
            <a:chExt cx="1948626" cy="567530"/>
          </a:xfrm>
        </p:grpSpPr>
        <p:sp>
          <p:nvSpPr>
            <p:cNvPr id="43" name="직사각형 4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0663" y="173272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142" y="992700"/>
            <a:ext cx="6445024" cy="5613235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370" y="992700"/>
            <a:ext cx="6445024" cy="561323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97989" y="1353680"/>
            <a:ext cx="9323276" cy="3361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18082" y="1826468"/>
            <a:ext cx="1948626" cy="197284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7587" y="1965750"/>
            <a:ext cx="1649616" cy="1737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게임이 가능한 게임방 리스트</a:t>
            </a:r>
          </a:p>
          <a:p>
            <a:pPr algn="ctr">
              <a:defRPr/>
            </a:pPr>
            <a:r>
              <a:rPr lang="en-US" altLang="ko-KR" b="1"/>
              <a:t>(1~18</a:t>
            </a:r>
            <a:r>
              <a:rPr lang="ko-KR" altLang="en-US" b="1"/>
              <a:t>번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</a:p>
          <a:p>
            <a:pPr algn="ctr">
              <a:defRPr/>
            </a:pPr>
            <a:r>
              <a:rPr lang="ko-KR" altLang="en-US" b="1"/>
              <a:t>방 버튼을</a:t>
            </a:r>
          </a:p>
          <a:p>
            <a:pPr algn="ctr">
              <a:defRPr/>
            </a:pPr>
            <a:r>
              <a:rPr lang="ko-KR" altLang="en-US" b="1"/>
              <a:t>클릭해</a:t>
            </a:r>
          </a:p>
          <a:p>
            <a:pPr algn="ctr">
              <a:defRPr/>
            </a:pPr>
            <a:r>
              <a:rPr lang="ko-KR" altLang="en-US" b="1"/>
              <a:t>게임방에 입장</a:t>
            </a:r>
          </a:p>
        </p:txBody>
      </p:sp>
      <p:cxnSp>
        <p:nvCxnSpPr>
          <p:cNvPr id="24" name="직선 화살표 연결선 23"/>
          <p:cNvCxnSpPr>
            <a:endCxn id="11" idx="1"/>
          </p:cNvCxnSpPr>
          <p:nvPr/>
        </p:nvCxnSpPr>
        <p:spPr>
          <a:xfrm rot="16200000" flipH="1">
            <a:off x="9264426" y="2059237"/>
            <a:ext cx="1210494" cy="29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11" name="직사각형 10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</a:p>
          </p:txBody>
        </p:sp>
      </p:grp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직선 화살표 연결선 23"/>
          <p:cNvCxnSpPr>
            <a:endCxn id="11" idx="1"/>
          </p:cNvCxnSpPr>
          <p:nvPr/>
        </p:nvCxnSpPr>
        <p:spPr>
          <a:xfrm flipV="1"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47634" y="2338954"/>
            <a:ext cx="3431919" cy="723845"/>
            <a:chOff x="10008557" y="1883617"/>
            <a:chExt cx="2133522" cy="1060779"/>
          </a:xfrm>
        </p:grpSpPr>
        <p:sp>
          <p:nvSpPr>
            <p:cNvPr id="51" name="직사각형 50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41045" y="2004657"/>
              <a:ext cx="2101034" cy="873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</a:p>
          </p:txBody>
        </p:sp>
      </p:grpSp>
      <p:cxnSp>
        <p:nvCxnSpPr>
          <p:cNvPr id="53" name="직선 화살표 연결선 52"/>
          <p:cNvCxnSpPr>
            <a:stCxn id="51" idx="2"/>
            <a:endCxn id="49" idx="0"/>
          </p:cNvCxnSpPr>
          <p:nvPr/>
        </p:nvCxnSpPr>
        <p:spPr>
          <a:xfrm rot="10800000" flipV="1">
            <a:off x="8585760" y="3062799"/>
            <a:ext cx="1477834" cy="58527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7" y="4292100"/>
            <a:ext cx="2388490" cy="30395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>
            <a:off x="9700154" y="3539384"/>
            <a:ext cx="2184227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8" y="711081"/>
              <a:ext cx="2137139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8169467" y="1543126"/>
            <a:ext cx="3206509" cy="851098"/>
            <a:chOff x="7221716" y="1252286"/>
            <a:chExt cx="3206509" cy="851098"/>
          </a:xfrm>
        </p:grpSpPr>
        <p:sp>
          <p:nvSpPr>
            <p:cNvPr id="43" name="직사각형 42"/>
            <p:cNvSpPr/>
            <p:nvPr/>
          </p:nvSpPr>
          <p:spPr>
            <a:xfrm>
              <a:off x="7221716" y="1252286"/>
              <a:ext cx="3206509" cy="85109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2292" y="1372934"/>
              <a:ext cx="2845358" cy="634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게임종료버튼을 누를 경우</a:t>
              </a:r>
            </a:p>
            <a:p>
              <a:pPr algn="ctr">
                <a:defRPr/>
              </a:pPr>
              <a:r>
                <a:rPr lang="ko-KR" altLang="en-US" b="1"/>
                <a:t>게임 종료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60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>
            <a:stCxn id="41" idx="3"/>
            <a:endCxn id="43" idx="2"/>
          </p:cNvCxnSpPr>
          <p:nvPr/>
        </p:nvCxnSpPr>
        <p:spPr>
          <a:xfrm rot="5400000" flipH="1" flipV="1">
            <a:off x="6592411" y="2972605"/>
            <a:ext cx="3758686" cy="2601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711997" y="5851350"/>
            <a:ext cx="1458793" cy="6031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40"/>
          <a:stretch>
            <a:fillRect/>
          </a:stretch>
        </p:blipFill>
        <p:spPr>
          <a:xfrm>
            <a:off x="456566" y="980244"/>
            <a:ext cx="4897428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r="24340" b="26610"/>
          <a:stretch>
            <a:fillRect/>
          </a:stretch>
        </p:blipFill>
        <p:spPr>
          <a:xfrm>
            <a:off x="456566" y="2480163"/>
            <a:ext cx="4897428" cy="4137434"/>
          </a:xfrm>
          <a:prstGeom prst="rect">
            <a:avLst/>
          </a:prstGeom>
          <a:effectLst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r="24340" b="53420"/>
          <a:stretch>
            <a:fillRect/>
          </a:stretch>
        </p:blipFill>
        <p:spPr>
          <a:xfrm>
            <a:off x="456566" y="3991698"/>
            <a:ext cx="4897428" cy="26258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140" y="1226712"/>
            <a:ext cx="4781498" cy="4406686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2642718" y="1504688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61" y="1583854"/>
              <a:ext cx="1925640" cy="643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ko-KR" altLang="en-US" b="1"/>
                <a:t>아무도 없을 경우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0666" y="1355715"/>
            <a:ext cx="2012052" cy="1124447"/>
            <a:chOff x="506841" y="1403340"/>
            <a:chExt cx="2012052" cy="1124447"/>
          </a:xfrm>
        </p:grpSpPr>
        <p:sp>
          <p:nvSpPr>
            <p:cNvPr id="46" name="직사각형 45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2642718" y="3000161"/>
            <a:ext cx="2052158" cy="762427"/>
            <a:chOff x="10008557" y="1883618"/>
            <a:chExt cx="2052158" cy="762427"/>
          </a:xfrm>
        </p:grpSpPr>
        <p:sp>
          <p:nvSpPr>
            <p:cNvPr id="50" name="직사각형 49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135076" y="1962783"/>
              <a:ext cx="1799121" cy="6430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en-US" altLang="ko-KR" b="1"/>
                <a:t>1</a:t>
              </a:r>
              <a:r>
                <a:rPr lang="ko-KR" altLang="en-US" b="1"/>
                <a:t>명 있을 경우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666" y="2851188"/>
            <a:ext cx="2012052" cy="1124447"/>
            <a:chOff x="506841" y="1403340"/>
            <a:chExt cx="2012052" cy="1124447"/>
          </a:xfrm>
        </p:grpSpPr>
        <p:sp>
          <p:nvSpPr>
            <p:cNvPr id="53" name="직사각형 52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2642717" y="4526888"/>
            <a:ext cx="2052158" cy="762427"/>
            <a:chOff x="10008557" y="1883618"/>
            <a:chExt cx="2052158" cy="762427"/>
          </a:xfrm>
        </p:grpSpPr>
        <p:sp>
          <p:nvSpPr>
            <p:cNvPr id="56" name="직사각형 5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35076" y="1962784"/>
              <a:ext cx="1799121" cy="640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 </a:t>
              </a:r>
              <a:r>
                <a:rPr lang="en-US" altLang="ko-KR" b="1"/>
                <a:t>2</a:t>
              </a:r>
              <a:r>
                <a:rPr lang="ko-KR" altLang="en-US" b="1"/>
                <a:t>명 모두 있을 경우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0665" y="4377915"/>
            <a:ext cx="2012052" cy="1124447"/>
            <a:chOff x="506841" y="1403340"/>
            <a:chExt cx="2012052" cy="1124447"/>
          </a:xfrm>
        </p:grpSpPr>
        <p:sp>
          <p:nvSpPr>
            <p:cNvPr id="59" name="직사각형 58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5345" y="2197603"/>
            <a:ext cx="4835163" cy="443682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69" name="그룹 68"/>
          <p:cNvGrpSpPr/>
          <p:nvPr/>
        </p:nvGrpSpPr>
        <p:grpSpPr>
          <a:xfrm>
            <a:off x="5745345" y="237358"/>
            <a:ext cx="4835162" cy="1802627"/>
            <a:chOff x="5821544" y="-767795"/>
            <a:chExt cx="7245721" cy="2701322"/>
          </a:xfrm>
        </p:grpSpPr>
        <p:sp>
          <p:nvSpPr>
            <p:cNvPr id="66" name="직사각형 65"/>
            <p:cNvSpPr/>
            <p:nvPr/>
          </p:nvSpPr>
          <p:spPr>
            <a:xfrm>
              <a:off x="5821544" y="-767795"/>
              <a:ext cx="7245721" cy="2701322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8397" y="-714089"/>
              <a:ext cx="5886752" cy="2540130"/>
            </a:xfrm>
            <a:prstGeom prst="rect">
              <a:avLst/>
            </a:prstGeom>
          </p:spPr>
        </p:pic>
      </p:grpSp>
      <p:sp>
        <p:nvSpPr>
          <p:cNvPr id="72" name="직사각형 71"/>
          <p:cNvSpPr/>
          <p:nvPr/>
        </p:nvSpPr>
        <p:spPr>
          <a:xfrm>
            <a:off x="6056985" y="1176773"/>
            <a:ext cx="3343278" cy="5674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98804" y="3240977"/>
            <a:ext cx="3587510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298287" y="4060050"/>
            <a:ext cx="3767428" cy="5528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10348480" y="3130770"/>
            <a:ext cx="1412621" cy="520258"/>
            <a:chOff x="10008557" y="1883618"/>
            <a:chExt cx="2052158" cy="762427"/>
          </a:xfrm>
        </p:grpSpPr>
        <p:sp>
          <p:nvSpPr>
            <p:cNvPr id="76" name="직사각형 7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ko-KR" altLang="en-US" sz="1100"/>
                <a:t>아무도 없을 경우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651449" y="802636"/>
            <a:ext cx="2297430" cy="829102"/>
            <a:chOff x="9576305" y="1038965"/>
            <a:chExt cx="2297430" cy="829102"/>
          </a:xfrm>
        </p:grpSpPr>
        <p:sp>
          <p:nvSpPr>
            <p:cNvPr id="79" name="직사각형 78"/>
            <p:cNvSpPr/>
            <p:nvPr/>
          </p:nvSpPr>
          <p:spPr>
            <a:xfrm>
              <a:off x="9680168" y="1038965"/>
              <a:ext cx="2089703" cy="8291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576305" y="1096243"/>
              <a:ext cx="2297430" cy="757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서버에서 </a:t>
              </a: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 </a:t>
              </a:r>
              <a:r>
                <a:rPr lang="en-US" altLang="ko-KR" sz="1100"/>
                <a:t>‘</a:t>
              </a:r>
              <a:r>
                <a:rPr lang="ko-KR" altLang="en-US" sz="1100"/>
                <a:t>게임</a:t>
              </a:r>
              <a:r>
                <a:rPr lang="en-US" altLang="ko-KR" sz="1100"/>
                <a:t>’</a:t>
              </a:r>
              <a:r>
                <a:rPr lang="ko-KR" altLang="en-US" sz="1100"/>
                <a:t>타입의</a:t>
              </a:r>
            </a:p>
            <a:p>
              <a:pPr algn="ctr">
                <a:defRPr/>
              </a:pPr>
              <a:r>
                <a:rPr lang="ko-KR" altLang="en-US" sz="1100"/>
                <a:t>데이터를 받으면</a:t>
              </a:r>
            </a:p>
            <a:p>
              <a:pPr algn="ctr">
                <a:defRPr/>
              </a:pPr>
              <a:r>
                <a:rPr lang="ko-KR" altLang="en-US" sz="1100"/>
                <a:t>리시버에서 갱신해야 할</a:t>
              </a:r>
            </a:p>
            <a:p>
              <a:pPr algn="ctr">
                <a:defRPr/>
              </a:pPr>
              <a:r>
                <a:rPr lang="ko-KR" altLang="en-US" sz="1100"/>
                <a:t>메소드만 실행</a:t>
              </a:r>
            </a:p>
          </p:txBody>
        </p:sp>
      </p:grpSp>
      <p:cxnSp>
        <p:nvCxnSpPr>
          <p:cNvPr id="82" name="직선 화살표 연결선 81"/>
          <p:cNvCxnSpPr>
            <a:stCxn id="72" idx="3"/>
            <a:endCxn id="79" idx="1"/>
          </p:cNvCxnSpPr>
          <p:nvPr/>
        </p:nvCxnSpPr>
        <p:spPr>
          <a:xfrm flipV="1">
            <a:off x="9400264" y="1217187"/>
            <a:ext cx="355049" cy="243320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4" name="그룹 83"/>
          <p:cNvGrpSpPr/>
          <p:nvPr/>
        </p:nvGrpSpPr>
        <p:grpSpPr>
          <a:xfrm>
            <a:off x="8954591" y="2330363"/>
            <a:ext cx="2222248" cy="584073"/>
            <a:chOff x="10008557" y="1883618"/>
            <a:chExt cx="2052158" cy="762427"/>
          </a:xfrm>
        </p:grpSpPr>
        <p:sp>
          <p:nvSpPr>
            <p:cNvPr id="85" name="직사각형 84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135076" y="2001141"/>
              <a:ext cx="1799120" cy="552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</a:t>
              </a:r>
              <a:r>
                <a:rPr lang="en-US" altLang="ko-KR" sz="1100"/>
                <a:t>DB</a:t>
              </a:r>
              <a:r>
                <a:rPr lang="ko-KR" altLang="en-US" sz="1100"/>
                <a:t>에서 유저 유무 확인 후</a:t>
              </a:r>
            </a:p>
            <a:p>
              <a:pPr algn="ctr">
                <a:defRPr/>
              </a:pPr>
              <a:r>
                <a:rPr lang="ko-KR" altLang="en-US" sz="1100"/>
                <a:t>방상태 변경</a:t>
              </a:r>
            </a:p>
          </p:txBody>
        </p:sp>
      </p:grpSp>
      <p:cxnSp>
        <p:nvCxnSpPr>
          <p:cNvPr id="87" name="직선 화살표 연결선 86"/>
          <p:cNvCxnSpPr>
            <a:stCxn id="73" idx="3"/>
            <a:endCxn id="76" idx="1"/>
          </p:cNvCxnSpPr>
          <p:nvPr/>
        </p:nvCxnSpPr>
        <p:spPr>
          <a:xfrm>
            <a:off x="9786314" y="3390384"/>
            <a:ext cx="562166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" name="그룹 87"/>
          <p:cNvGrpSpPr/>
          <p:nvPr/>
        </p:nvGrpSpPr>
        <p:grpSpPr>
          <a:xfrm>
            <a:off x="10348480" y="4073305"/>
            <a:ext cx="1412621" cy="520258"/>
            <a:chOff x="10008557" y="1883618"/>
            <a:chExt cx="2052158" cy="762427"/>
          </a:xfrm>
        </p:grpSpPr>
        <p:sp>
          <p:nvSpPr>
            <p:cNvPr id="89" name="직사각형 8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en-US" altLang="ko-KR" sz="1100"/>
                <a:t>1</a:t>
              </a:r>
              <a:r>
                <a:rPr lang="ko-KR" altLang="en-US" sz="1100"/>
                <a:t>명 있을 경우</a:t>
              </a:r>
            </a:p>
          </p:txBody>
        </p:sp>
      </p:grpSp>
      <p:cxnSp>
        <p:nvCxnSpPr>
          <p:cNvPr id="91" name="직선 화살표 연결선 90"/>
          <p:cNvCxnSpPr>
            <a:stCxn id="74" idx="3"/>
            <a:endCxn id="89" idx="1"/>
          </p:cNvCxnSpPr>
          <p:nvPr/>
        </p:nvCxnSpPr>
        <p:spPr>
          <a:xfrm flipV="1">
            <a:off x="10065716" y="4333434"/>
            <a:ext cx="282765" cy="3023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직사각형 96"/>
          <p:cNvSpPr/>
          <p:nvPr/>
        </p:nvSpPr>
        <p:spPr>
          <a:xfrm>
            <a:off x="6298287" y="5139391"/>
            <a:ext cx="3767428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0348480" y="5029185"/>
            <a:ext cx="1412621" cy="520258"/>
            <a:chOff x="10008557" y="1883618"/>
            <a:chExt cx="2052158" cy="762427"/>
          </a:xfrm>
        </p:grpSpPr>
        <p:sp>
          <p:nvSpPr>
            <p:cNvPr id="99" name="직사각형 9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 </a:t>
              </a:r>
              <a:r>
                <a:rPr lang="en-US" altLang="ko-KR" sz="1100"/>
                <a:t>2</a:t>
              </a:r>
              <a:r>
                <a:rPr lang="ko-KR" altLang="en-US" sz="1100"/>
                <a:t>명</a:t>
              </a:r>
            </a:p>
            <a:p>
              <a:pPr algn="ctr">
                <a:defRPr/>
              </a:pPr>
              <a:r>
                <a:rPr lang="ko-KR" altLang="en-US" sz="1100"/>
                <a:t>모두 있을 경우</a:t>
              </a:r>
            </a:p>
          </p:txBody>
        </p:sp>
      </p:grpSp>
      <p:cxnSp>
        <p:nvCxnSpPr>
          <p:cNvPr id="101" name="직선 화살표 연결선 100"/>
          <p:cNvCxnSpPr>
            <a:stCxn id="97" idx="3"/>
            <a:endCxn id="99" idx="1"/>
          </p:cNvCxnSpPr>
          <p:nvPr/>
        </p:nvCxnSpPr>
        <p:spPr>
          <a:xfrm>
            <a:off x="10065715" y="5288798"/>
            <a:ext cx="282765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직선 화살표 연결선 101"/>
          <p:cNvCxnSpPr/>
          <p:nvPr/>
        </p:nvCxnSpPr>
        <p:spPr>
          <a:xfrm rot="16200000" flipH="1">
            <a:off x="7835012" y="2152247"/>
            <a:ext cx="655830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57" y="980244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478976" y="3270565"/>
            <a:ext cx="2179535" cy="1059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7288773" y="1128354"/>
            <a:ext cx="3668816" cy="667531"/>
            <a:chOff x="7260198" y="1227894"/>
            <a:chExt cx="3567020" cy="558466"/>
          </a:xfrm>
        </p:grpSpPr>
        <p:sp>
          <p:nvSpPr>
            <p:cNvPr id="11" name="직사각형 10"/>
            <p:cNvSpPr/>
            <p:nvPr/>
          </p:nvSpPr>
          <p:spPr>
            <a:xfrm>
              <a:off x="7260198" y="1227894"/>
              <a:ext cx="3567020" cy="55846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7481" y="1372284"/>
              <a:ext cx="3452453" cy="301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인원이 가득 찬 방을 클릭할 경우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10634" y="1365564"/>
            <a:ext cx="1478400" cy="1116230"/>
          </a:xfrm>
          <a:prstGeom prst="rect">
            <a:avLst/>
          </a:prstGeom>
          <a:noFill/>
          <a:ln w="28575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1249835" y="2481795"/>
            <a:ext cx="1229141" cy="78877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658511" y="1462120"/>
            <a:ext cx="2630262" cy="23382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8773" y="2073829"/>
            <a:ext cx="4551283" cy="375051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7425648" y="5115078"/>
            <a:ext cx="4376307" cy="555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/>
          <p:cNvCxnSpPr>
            <a:stCxn id="40" idx="0"/>
            <a:endCxn id="36" idx="2"/>
          </p:cNvCxnSpPr>
          <p:nvPr/>
        </p:nvCxnSpPr>
        <p:spPr>
          <a:xfrm flipV="1">
            <a:off x="9613802" y="4743826"/>
            <a:ext cx="610122" cy="371251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/>
          <p:cNvGrpSpPr/>
          <p:nvPr/>
        </p:nvGrpSpPr>
        <p:grpSpPr>
          <a:xfrm>
            <a:off x="9194702" y="4152022"/>
            <a:ext cx="2058444" cy="591804"/>
            <a:chOff x="9030791" y="2387513"/>
            <a:chExt cx="2058444" cy="591804"/>
          </a:xfrm>
        </p:grpSpPr>
        <p:sp>
          <p:nvSpPr>
            <p:cNvPr id="36" name="직사각형 35"/>
            <p:cNvSpPr/>
            <p:nvPr/>
          </p:nvSpPr>
          <p:spPr>
            <a:xfrm>
              <a:off x="9030791" y="2387513"/>
              <a:ext cx="2058443" cy="59180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94245" y="2491412"/>
              <a:ext cx="1931537" cy="421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입장 불가 팝업창이 나오고</a:t>
              </a:r>
              <a:r>
                <a:rPr lang="en-US" altLang="ko-KR" sz="1100"/>
                <a:t>,</a:t>
              </a:r>
              <a:r>
                <a:rPr lang="ko-KR" altLang="en-US" sz="1100"/>
                <a:t> 게임방에 입장 되지 않음</a:t>
              </a:r>
            </a:p>
          </p:txBody>
        </p:sp>
      </p:grpSp>
      <p:sp>
        <p:nvSpPr>
          <p:cNvPr id="46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63" y="980242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28760"/>
          <a:stretch>
            <a:fillRect/>
          </a:stretch>
        </p:blipFill>
        <p:spPr>
          <a:xfrm>
            <a:off x="2859819" y="2601516"/>
            <a:ext cx="6472716" cy="4016079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b="57500"/>
          <a:stretch>
            <a:fillRect/>
          </a:stretch>
        </p:blipFill>
        <p:spPr>
          <a:xfrm>
            <a:off x="2859820" y="4221537"/>
            <a:ext cx="6472715" cy="2396058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2917394" y="1299131"/>
            <a:ext cx="4781498" cy="4486667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392063" y="1543779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59" y="1583854"/>
              <a:ext cx="1925641" cy="64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유저들이</a:t>
              </a:r>
            </a:p>
            <a:p>
              <a:pPr algn="ctr">
                <a:defRPr/>
              </a:pPr>
              <a:r>
                <a:rPr lang="ko-KR" altLang="en-US" b="1"/>
                <a:t>게임 중일 경우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444221" y="1362769"/>
            <a:ext cx="2058047" cy="1124446"/>
            <a:chOff x="2917142" y="1362769"/>
            <a:chExt cx="2058047" cy="1124446"/>
          </a:xfrm>
        </p:grpSpPr>
        <p:sp>
          <p:nvSpPr>
            <p:cNvPr id="46" name="직사각형 45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>
              <a:stCxn id="46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3347125" y="3174735"/>
            <a:ext cx="2174361" cy="762427"/>
            <a:chOff x="2473954" y="1504688"/>
            <a:chExt cx="2174361" cy="762427"/>
          </a:xfrm>
        </p:grpSpPr>
        <p:sp>
          <p:nvSpPr>
            <p:cNvPr id="62" name="직사각형 61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3954" y="1583854"/>
              <a:ext cx="2174361" cy="639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패배한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44221" y="2993725"/>
            <a:ext cx="2058047" cy="1124446"/>
            <a:chOff x="2917142" y="1362769"/>
            <a:chExt cx="2058047" cy="1124446"/>
          </a:xfrm>
        </p:grpSpPr>
        <p:sp>
          <p:nvSpPr>
            <p:cNvPr id="65" name="직사각형 64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6" name="직선 화살표 연결선 65"/>
            <p:cNvCxnSpPr>
              <a:stCxn id="65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7698891" y="3457575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698891" y="4943112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3347124" y="4764828"/>
            <a:ext cx="2174362" cy="762427"/>
            <a:chOff x="2473953" y="1504688"/>
            <a:chExt cx="2174362" cy="762427"/>
          </a:xfrm>
        </p:grpSpPr>
        <p:sp>
          <p:nvSpPr>
            <p:cNvPr id="71" name="직사각형 70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73953" y="1583854"/>
              <a:ext cx="2174362" cy="640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승리한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44221" y="4583818"/>
            <a:ext cx="2058047" cy="1124446"/>
            <a:chOff x="2917142" y="1362769"/>
            <a:chExt cx="2058047" cy="1124446"/>
          </a:xfrm>
        </p:grpSpPr>
        <p:sp>
          <p:nvSpPr>
            <p:cNvPr id="74" name="직사각형 73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5" name="직선 화살표 연결선 74"/>
            <p:cNvCxnSpPr>
              <a:stCxn id="74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4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1522</ep:Words>
  <ep:PresentationFormat>와이드스크린</ep:PresentationFormat>
  <ep:Paragraphs>292</ep:Paragraphs>
  <ep:Slides>110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ep:HeadingPairs>
  <ep:TitlesOfParts>
    <vt:vector size="1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2020-07-17T08:31:06.000</dcterms:created>
  <dc:creator>USER</dc:creator>
  <cp:lastModifiedBy>USER</cp:lastModifiedBy>
  <dcterms:modified xsi:type="dcterms:W3CDTF">2020-07-31T06:32:37.405</dcterms:modified>
  <cp:revision>288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